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214B3-E968-41BF-A05B-6BA8573A8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45171-D2DC-4F06-B306-AA4157EEC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F474D-D591-4E61-AC28-C877C0E23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EC675-77FF-42D2-B283-01879A61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21295-DCE8-4C5C-9B67-CA46E409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20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C11F-9347-4AAF-A694-0444AFB78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74A12-7732-4D79-AF67-FC45BE4F7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E094B-D787-49C6-95E9-2EB5E345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4F9D9-3D7F-4A34-96C8-CEE3784B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AA97F-BDF7-453A-9F0C-FA9B25DC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14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7E0EC5-F647-4D9E-AE29-111545F68B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C7098-69B3-43D8-8DFA-E48E66545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2078E-28AF-4116-BA69-42105A65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EAF73-4F5C-4638-88E8-C45B3DB55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6248E-41BF-480A-9829-7F788A8DD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AB061-DEE7-4559-B400-1F9786C7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BF6F-8761-427F-AB45-695A01365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E50C8-4450-43E7-A148-BB865EB38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FB42AD-4350-4359-AB01-0B07E854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9421F-F469-49BE-9D9A-CACFD978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27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193E-3B0C-409D-ADA2-02210CFA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8D5BC-BCD1-49EB-8764-FFC6C762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B26FC-6216-4679-A8D9-5E4F185DA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F7FF-3071-4BB1-89FD-8EFE71B5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6BA1C-2600-421C-A24A-1F4F9C507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69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2B6A-BDFF-4BD0-84C4-312152F7B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98939-D636-42A8-A608-4D2BEC9B37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1E0387-BBB9-445B-A24B-12DF0D91F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AC4A2-AF20-40FF-856D-17FD1FB4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6250C1-2488-458B-A863-60BEF1EC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D2B9B6-01CE-4D7B-A100-F71BC7351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3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BB48D-326E-474A-8189-7FBC44E6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DECB7C-FF28-437A-ADDF-75E02BE57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6E154-0E48-4824-A3DC-7132ADF2C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DD1AF4-3FF4-4CB9-9BB9-D477676C09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A57B8-FDE0-49A6-91D8-E48F5D6FB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22EFD-2AF4-436F-A16F-7FEDD3FAA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BEA459-3633-4D34-92FE-A9CE40F5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B3D2D-0E8D-4A91-BC3F-F84C28B9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2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8E9EA-CDDD-469B-96B6-0514C3143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CE1689-5A3D-4487-AD0E-47FBAE5D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01B72-B1EB-4422-988A-C8E368D98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01FD6-0B38-4D39-BCA5-0B7F15FA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039E07-7E61-48AE-8F61-0E76172DB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AE3FD6-8716-477F-858A-AE7310299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8F011-58C3-4EF0-8C5A-3B5FEEDA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45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60EE0-2855-4252-99CC-FEA44EE0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F82D8-1431-4518-89CC-4955DD020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D538E-54B8-42FC-A995-64CF1B2CD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9B271-0F64-4C24-B2FC-9CC6FC0E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F16AB-2BFB-4102-A136-C434BD79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8E0304-C5CE-4B87-A362-B98FD240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3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EA90-022C-43D2-ADD9-58DDDB3DB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98F622-436A-49A1-B019-8AFD81040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3BE25-25A5-4C81-920F-3CA61E8365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93C19D-CC5B-4260-BF5E-8125E786B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EB5A8-F15B-4AB4-ADC8-8716AB08C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098B7-B31A-4070-91AD-F9283831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65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64805B-3AEA-4950-BDF0-1BBB23AE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2F92E-205C-4C20-96CF-5965C59EC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20415-F0E7-4BDB-864F-2F1D621ADF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E94FC-5F3A-4AE8-AF50-EF0E0F452C88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22A28-208C-463E-88E0-73707AE47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BC24B-C3FE-45EE-A30B-75528F976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A5F9F-E3CF-4340-8A1E-6B3F6739A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01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0976D-ADB3-4238-88F2-A0304D3F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2" y="2946952"/>
            <a:ext cx="964096" cy="964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0C9B0-B905-4AD3-AB9F-CDA551DFB0A9}"/>
              </a:ext>
            </a:extLst>
          </p:cNvPr>
          <p:cNvSpPr txBox="1"/>
          <p:nvPr/>
        </p:nvSpPr>
        <p:spPr>
          <a:xfrm>
            <a:off x="4037421" y="3013501"/>
            <a:ext cx="56012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Running Python Code</a:t>
            </a:r>
          </a:p>
        </p:txBody>
      </p:sp>
    </p:spTree>
    <p:extLst>
      <p:ext uri="{BB962C8B-B14F-4D97-AF65-F5344CB8AC3E}">
        <p14:creationId xmlns:p14="http://schemas.microsoft.com/office/powerpoint/2010/main" val="33859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CC0DB-6B8A-4992-B57B-4D37911A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11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FB516B-4CD5-4316-AE1A-978CB339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40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354F1-1599-44C7-BB04-3AF3DFE42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41A0F-CD30-4667-98A1-BDD76EE4F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9474B5-6686-4B5E-8B32-75F87D3DA256}"/>
              </a:ext>
            </a:extLst>
          </p:cNvPr>
          <p:cNvSpPr txBox="1"/>
          <p:nvPr/>
        </p:nvSpPr>
        <p:spPr>
          <a:xfrm>
            <a:off x="675861" y="4386470"/>
            <a:ext cx="3610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When running Python Code like this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a little bit tedious </a:t>
            </a:r>
          </a:p>
        </p:txBody>
      </p:sp>
    </p:spTree>
    <p:extLst>
      <p:ext uri="{BB962C8B-B14F-4D97-AF65-F5344CB8AC3E}">
        <p14:creationId xmlns:p14="http://schemas.microsoft.com/office/powerpoint/2010/main" val="1210029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8D29E5-C20A-4854-9DDC-D47CCCE42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74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CB5154-AA66-4105-9E6A-6B1E2D62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96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A6BCF-23CC-4BA1-A501-77F25FE2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14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B5A46-FBB4-40C1-AE32-4A1448FBF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2E7822-7B7C-47AA-8614-4DA0BE1C5AF5}"/>
              </a:ext>
            </a:extLst>
          </p:cNvPr>
          <p:cNvCxnSpPr/>
          <p:nvPr/>
        </p:nvCxnSpPr>
        <p:spPr>
          <a:xfrm>
            <a:off x="4214191" y="3326296"/>
            <a:ext cx="569844" cy="0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6A02667-9B00-42F1-A8B4-8528A299D357}"/>
              </a:ext>
            </a:extLst>
          </p:cNvPr>
          <p:cNvSpPr txBox="1"/>
          <p:nvPr/>
        </p:nvSpPr>
        <p:spPr>
          <a:xfrm>
            <a:off x="4877862" y="3141630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uses the python version 2</a:t>
            </a:r>
          </a:p>
        </p:txBody>
      </p:sp>
    </p:spTree>
    <p:extLst>
      <p:ext uri="{BB962C8B-B14F-4D97-AF65-F5344CB8AC3E}">
        <p14:creationId xmlns:p14="http://schemas.microsoft.com/office/powerpoint/2010/main" val="3397007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AF6D3-6068-4A1C-9BF0-C66D0B3A0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7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6C3CE5-90B0-4B8B-9721-A2F8975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60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8E86E-8D50-451F-AD14-68A9A721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4</cp:revision>
  <dcterms:created xsi:type="dcterms:W3CDTF">2019-01-02T09:44:47Z</dcterms:created>
  <dcterms:modified xsi:type="dcterms:W3CDTF">2019-01-02T09:56:26Z</dcterms:modified>
</cp:coreProperties>
</file>